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87" r:id="rId28"/>
    <p:sldId id="280" r:id="rId29"/>
    <p:sldId id="281" r:id="rId30"/>
    <p:sldId id="284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75"/>
    <p:restoredTop sz="94663"/>
  </p:normalViewPr>
  <p:slideViewPr>
    <p:cSldViewPr snapToGrid="0" snapToObjects="1">
      <p:cViewPr varScale="1">
        <p:scale>
          <a:sx n="78" d="100"/>
          <a:sy n="78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58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</a:t>
            </a:r>
            <a:r>
              <a:rPr lang="en-US" dirty="0" err="1"/>
              <a:t>comperssion</a:t>
            </a:r>
            <a:r>
              <a:rPr lang="en-US" dirty="0"/>
              <a:t>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98873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Treatments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970</Words>
  <Application>Microsoft Macintosh PowerPoint</Application>
  <PresentationFormat>Widescreen</PresentationFormat>
  <Paragraphs>153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Prevention</vt:lpstr>
      <vt:lpstr>Management</vt:lpstr>
      <vt:lpstr>Other Treatments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53</cp:revision>
  <dcterms:created xsi:type="dcterms:W3CDTF">2020-12-08T03:11:49Z</dcterms:created>
  <dcterms:modified xsi:type="dcterms:W3CDTF">2020-12-08T15:08:41Z</dcterms:modified>
</cp:coreProperties>
</file>